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A520-425B-4C3A-833A-4557CA7FBE99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D052-A56B-4DB9-9FBD-0B63CC8F2FC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A520-425B-4C3A-833A-4557CA7FBE99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D052-A56B-4DB9-9FBD-0B63CC8F2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A520-425B-4C3A-833A-4557CA7FBE99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D052-A56B-4DB9-9FBD-0B63CC8F2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A520-425B-4C3A-833A-4557CA7FBE99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D052-A56B-4DB9-9FBD-0B63CC8F2FC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A520-425B-4C3A-833A-4557CA7FBE99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D052-A56B-4DB9-9FBD-0B63CC8F2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A520-425B-4C3A-833A-4557CA7FBE99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D052-A56B-4DB9-9FBD-0B63CC8F2FC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A520-425B-4C3A-833A-4557CA7FBE99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D052-A56B-4DB9-9FBD-0B63CC8F2FC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A520-425B-4C3A-833A-4557CA7FBE99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D052-A56B-4DB9-9FBD-0B63CC8F2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A520-425B-4C3A-833A-4557CA7FBE99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D052-A56B-4DB9-9FBD-0B63CC8F2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A520-425B-4C3A-833A-4557CA7FBE99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D052-A56B-4DB9-9FBD-0B63CC8F2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A520-425B-4C3A-833A-4557CA7FBE99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D052-A56B-4DB9-9FBD-0B63CC8F2FC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724A520-425B-4C3A-833A-4557CA7FBE99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63CD052-A56B-4DB9-9FBD-0B63CC8F2FC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92800" y="1316961"/>
            <a:ext cx="3240360" cy="5373216"/>
          </a:xfrm>
        </p:spPr>
        <p:txBody>
          <a:bodyPr>
            <a:normAutofit fontScale="25000" lnSpcReduction="20000"/>
          </a:bodyPr>
          <a:lstStyle/>
          <a:p>
            <a:r>
              <a:rPr lang="ru-RU" sz="7200" b="1" dirty="0">
                <a:solidFill>
                  <a:schemeClr val="accent5">
                    <a:lumMod val="75000"/>
                  </a:schemeClr>
                </a:solidFill>
              </a:rPr>
              <a:t>Бегут последние минутки,</a:t>
            </a:r>
          </a:p>
          <a:p>
            <a:r>
              <a:rPr lang="ru-RU" sz="7200" b="1" dirty="0">
                <a:solidFill>
                  <a:schemeClr val="accent5">
                    <a:lumMod val="75000"/>
                  </a:schemeClr>
                </a:solidFill>
              </a:rPr>
              <a:t>Вот-вот, наступит Новый год,</a:t>
            </a:r>
          </a:p>
          <a:p>
            <a:r>
              <a:rPr lang="ru-RU" sz="7200" b="1" dirty="0">
                <a:solidFill>
                  <a:schemeClr val="accent5">
                    <a:lumMod val="75000"/>
                  </a:schemeClr>
                </a:solidFill>
              </a:rPr>
              <a:t>И каждый верит в то, что чудо,</a:t>
            </a:r>
          </a:p>
          <a:p>
            <a:r>
              <a:rPr lang="ru-RU" sz="7200" b="1" dirty="0">
                <a:solidFill>
                  <a:schemeClr val="accent5">
                    <a:lumMod val="75000"/>
                  </a:schemeClr>
                </a:solidFill>
              </a:rPr>
              <a:t>С ним в эту ночь произойдёт!</a:t>
            </a:r>
          </a:p>
          <a:p>
            <a:r>
              <a:rPr lang="ru-RU" sz="7200" b="1" dirty="0">
                <a:solidFill>
                  <a:schemeClr val="accent5">
                    <a:lumMod val="75000"/>
                  </a:schemeClr>
                </a:solidFill>
              </a:rPr>
              <a:t>Умчаться мимо все обиды,</a:t>
            </a:r>
          </a:p>
          <a:p>
            <a:r>
              <a:rPr lang="ru-RU" sz="7200" b="1" dirty="0">
                <a:solidFill>
                  <a:schemeClr val="accent5">
                    <a:lumMod val="75000"/>
                  </a:schemeClr>
                </a:solidFill>
              </a:rPr>
              <a:t>Невзгоды, беды и тревоги.</a:t>
            </a:r>
          </a:p>
          <a:p>
            <a:r>
              <a:rPr lang="ru-RU" sz="7200" b="1" dirty="0">
                <a:solidFill>
                  <a:schemeClr val="accent5">
                    <a:lumMod val="75000"/>
                  </a:schemeClr>
                </a:solidFill>
              </a:rPr>
              <a:t>И к сердцу счастье и удача,</a:t>
            </a:r>
          </a:p>
          <a:p>
            <a:r>
              <a:rPr lang="ru-RU" sz="7200" b="1" dirty="0">
                <a:solidFill>
                  <a:schemeClr val="accent5">
                    <a:lumMod val="75000"/>
                  </a:schemeClr>
                </a:solidFill>
              </a:rPr>
              <a:t>Проложат светлые дороги.</a:t>
            </a:r>
          </a:p>
          <a:p>
            <a:r>
              <a:rPr lang="ru-RU" sz="7200" b="1" dirty="0">
                <a:solidFill>
                  <a:schemeClr val="accent5">
                    <a:lumMod val="75000"/>
                  </a:schemeClr>
                </a:solidFill>
              </a:rPr>
              <a:t>Как важно, в миг предновогодний,</a:t>
            </a:r>
          </a:p>
          <a:p>
            <a:r>
              <a:rPr lang="ru-RU" sz="7200" b="1" dirty="0">
                <a:solidFill>
                  <a:schemeClr val="accent5">
                    <a:lumMod val="75000"/>
                  </a:schemeClr>
                </a:solidFill>
              </a:rPr>
              <a:t>Очистив душу всепрощеньем,</a:t>
            </a:r>
          </a:p>
          <a:p>
            <a:r>
              <a:rPr lang="ru-RU" sz="7200" b="1" dirty="0">
                <a:solidFill>
                  <a:schemeClr val="accent5">
                    <a:lumMod val="75000"/>
                  </a:schemeClr>
                </a:solidFill>
              </a:rPr>
              <a:t>Желать родным, друзьям, знакомым,</a:t>
            </a:r>
          </a:p>
          <a:p>
            <a:r>
              <a:rPr lang="ru-RU" sz="7200" b="1" dirty="0">
                <a:solidFill>
                  <a:schemeClr val="accent5">
                    <a:lumMod val="75000"/>
                  </a:schemeClr>
                </a:solidFill>
              </a:rPr>
              <a:t>Жить полноценно, с вдохновеньем!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0" y="404664"/>
            <a:ext cx="5890221" cy="5890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676776" y="116632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ООО «СК «Ренессанс Жизнь» поздравляет своих партнеров с наступающим Новым 2015 годом!!!</a:t>
            </a:r>
          </a:p>
        </p:txBody>
      </p:sp>
    </p:spTree>
    <p:extLst>
      <p:ext uri="{BB962C8B-B14F-4D97-AF65-F5344CB8AC3E}">
        <p14:creationId xmlns:p14="http://schemas.microsoft.com/office/powerpoint/2010/main" val="148765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96</TotalTime>
  <Words>88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Company>Renaissance Insurance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Ovchinnikova Tatyana</dc:creator>
  <cp:lastModifiedBy>Ovchinnikova Tatyana</cp:lastModifiedBy>
  <cp:revision>8</cp:revision>
  <dcterms:created xsi:type="dcterms:W3CDTF">2014-12-29T07:12:46Z</dcterms:created>
  <dcterms:modified xsi:type="dcterms:W3CDTF">2014-12-29T11:17:28Z</dcterms:modified>
</cp:coreProperties>
</file>