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80700"/>
  <p:notesSz cx="7556500" cy="106807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1017"/>
            <a:ext cx="6423025" cy="2242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1192"/>
            <a:ext cx="5289550" cy="2670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6561"/>
            <a:ext cx="3287077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6561"/>
            <a:ext cx="3287077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228"/>
            <a:ext cx="6800850" cy="1708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6561"/>
            <a:ext cx="6800850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33051"/>
            <a:ext cx="2418080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33051"/>
            <a:ext cx="1737995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33051"/>
            <a:ext cx="1737995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2021-06-18T10:48:56Z</dcterms:created>
  <dcterms:modified xsi:type="dcterms:W3CDTF">2021-06-18T10:48:56Z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2021-06-17T00:00:00Z</vt:filetime>
  </property>
  <property fmtid="{D5CDD505-2E9C-101B-9397-08002B2CF9AE}" pid="3" name="Creator">
    <vt:lpwstr>PaperPort 14</vt:lpwstr>
  </property>
  <property fmtid="{D5CDD505-2E9C-101B-9397-08002B2CF9AE}" pid="4" name="LastSaved">
    <vt:filetime>2021-06-18T00:00:00Z</vt:filetime>
  </property>
</Properties>
</file>